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A98B0-42EB-400C-BB3B-5BB07CDEDA08}" type="datetimeFigureOut">
              <a:rPr lang="en-US" smtClean="0"/>
              <a:pPr/>
              <a:t>10/27/2011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EA56F-7AA2-4C97-95BA-1A80257319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vimeo.com/29262435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hyperlink" Target="http://vimeo.com/1831074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HYDRO POWER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POWER OF THE WATER!!!!</a:t>
            </a:r>
          </a:p>
          <a:p>
            <a:r>
              <a:rPr lang="en-US" dirty="0" smtClean="0"/>
              <a:t>BY:TRENTON CARSON RILEY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Diagram of hydropower plant</a:t>
            </a:r>
            <a:endParaRPr lang="en-US" dirty="0"/>
          </a:p>
        </p:txBody>
      </p:sp>
      <p:pic>
        <p:nvPicPr>
          <p:cNvPr id="4" name="Content Placeholder 3" descr="uhivdnjhgrtnhhnjhntbuiy2rvn8iuo2f3jhu897j26j u,89j6h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94970"/>
            <a:ext cx="5682842" cy="536302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Another hydropower dam</a:t>
            </a:r>
            <a:endParaRPr lang="en-US" dirty="0"/>
          </a:p>
        </p:txBody>
      </p:sp>
      <p:pic>
        <p:nvPicPr>
          <p:cNvPr id="4" name="Content Placeholder 3" descr="jyd7fvjiughj97jf9R&amp;tbegryfer78gtb guvyh5if85d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06642"/>
            <a:ext cx="6780863" cy="50791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Another hydropower dam</a:t>
            </a:r>
            <a:endParaRPr lang="en-US" dirty="0"/>
          </a:p>
        </p:txBody>
      </p:sp>
      <p:pic>
        <p:nvPicPr>
          <p:cNvPr id="4" name="Content Placeholder 3" descr="klrdgjutgr89ureuut807yju9h6umy7b5uj6iyoujhyhu9b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0800000" flipV="1">
            <a:off x="914400" y="1568718"/>
            <a:ext cx="6858000" cy="5136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different type of hydropower</a:t>
            </a:r>
            <a:endParaRPr lang="en-US" dirty="0"/>
          </a:p>
        </p:txBody>
      </p:sp>
      <p:pic>
        <p:nvPicPr>
          <p:cNvPr id="4" name="Content Placeholder 3" descr=";ljhgvftfcde4r5 xseuj 33e4d53 56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219200"/>
            <a:ext cx="6000749" cy="5333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that’s hydropower</a:t>
            </a:r>
            <a:endParaRPr lang="en-US" dirty="0"/>
          </a:p>
        </p:txBody>
      </p:sp>
      <p:pic>
        <p:nvPicPr>
          <p:cNvPr id="4" name="Content Placeholder 3" descr="liuj8uy7y6yjh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524000"/>
            <a:ext cx="5409212" cy="48386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mnujgy854tmi9tortu89g6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600200"/>
            <a:ext cx="4556758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The Hydro Power Station</a:t>
            </a:r>
            <a:endParaRPr lang="en-US" dirty="0"/>
          </a:p>
        </p:txBody>
      </p:sp>
      <p:pic>
        <p:nvPicPr>
          <p:cNvPr id="4" name="Content Placeholder 3" descr="jkiihuyrg65ed54fe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752600"/>
            <a:ext cx="5715000" cy="45948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Documents and Settings\s125733\Local Settings\Temporary Internet Files\Content.IE5\7BEAYDM0\MC90010496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2209800"/>
            <a:ext cx="3733800" cy="3733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Hydropower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Water moving conducting energy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is Hydropower created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created when gravity pulls the water to make it move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is Hydropower found?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found in </a:t>
            </a:r>
            <a:r>
              <a:rPr lang="en-US" dirty="0" err="1" smtClean="0"/>
              <a:t>bodys</a:t>
            </a:r>
            <a:r>
              <a:rPr lang="en-US" dirty="0" smtClean="0"/>
              <a:t> of water with dams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 use Hydropower to: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Conduct electricity</a:t>
            </a:r>
          </a:p>
          <a:p>
            <a:r>
              <a:rPr lang="en-US" dirty="0" smtClean="0"/>
              <a:t>Make electricity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Renewable or Non-Renewable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Its renewable because water is never going to </a:t>
            </a:r>
            <a:r>
              <a:rPr lang="en-US" dirty="0" err="1" smtClean="0"/>
              <a:t>disipear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interesting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Hydropower is the cheapest and cleanest resource</a:t>
            </a:r>
          </a:p>
          <a:p>
            <a:r>
              <a:rPr lang="en-US" dirty="0" smtClean="0"/>
              <a:t>Niagara falls was the first body of water that used Hydropower</a:t>
            </a:r>
          </a:p>
          <a:p>
            <a:r>
              <a:rPr lang="en-US" dirty="0" smtClean="0"/>
              <a:t>There are more than 2,000 dams in the us that make energy</a:t>
            </a:r>
          </a:p>
          <a:p>
            <a:r>
              <a:rPr lang="en-US" dirty="0" smtClean="0"/>
              <a:t>Since the dams made it hard for fish to swim up the stream they made fish ladders(fish </a:t>
            </a:r>
            <a:r>
              <a:rPr lang="en-US" dirty="0" err="1" smtClean="0"/>
              <a:t>elavators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Fish </a:t>
            </a:r>
            <a:r>
              <a:rPr lang="en-US" dirty="0" err="1" smtClean="0"/>
              <a:t>elavotor</a:t>
            </a:r>
            <a:endParaRPr lang="en-US" dirty="0"/>
          </a:p>
        </p:txBody>
      </p:sp>
      <p:pic>
        <p:nvPicPr>
          <p:cNvPr id="4" name="Content Placeholder 3" descr="hcshfcghcvuh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981200"/>
            <a:ext cx="3657600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Ice harbor dam</a:t>
            </a:r>
            <a:endParaRPr lang="en-US" dirty="0"/>
          </a:p>
        </p:txBody>
      </p:sp>
      <p:pic>
        <p:nvPicPr>
          <p:cNvPr id="4" name="Content Placeholder 3" descr=";lgktujoirdmjiuhtb6ym yo8ybliomub96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524000"/>
            <a:ext cx="5867400" cy="50883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152</Words>
  <Application>Microsoft Office PowerPoint</Application>
  <PresentationFormat>On-screen Show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HYDRO POWER</vt:lpstr>
      <vt:lpstr>What is Hydropower</vt:lpstr>
      <vt:lpstr>How is Hydropower created</vt:lpstr>
      <vt:lpstr>Where is Hydropower found?</vt:lpstr>
      <vt:lpstr>We use Hydropower to:</vt:lpstr>
      <vt:lpstr>Is it Renewable or Non-Renewable</vt:lpstr>
      <vt:lpstr>Other interesting facts</vt:lpstr>
      <vt:lpstr>Fish elavotor</vt:lpstr>
      <vt:lpstr>Ice harbor dam</vt:lpstr>
      <vt:lpstr>Diagram of hydropower plant</vt:lpstr>
      <vt:lpstr>Another hydropower dam</vt:lpstr>
      <vt:lpstr>Another hydropower dam</vt:lpstr>
      <vt:lpstr>A different type of hydropower</vt:lpstr>
      <vt:lpstr>Now that’s hydropower</vt:lpstr>
      <vt:lpstr>Slide 15</vt:lpstr>
      <vt:lpstr>The Hydro Power Station</vt:lpstr>
      <vt:lpstr>Hydropower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HYDRO POWER</dc:title>
  <dc:creator>misd</dc:creator>
  <cp:lastModifiedBy>misd</cp:lastModifiedBy>
  <cp:revision>8</cp:revision>
  <dcterms:created xsi:type="dcterms:W3CDTF">2011-10-25T14:39:46Z</dcterms:created>
  <dcterms:modified xsi:type="dcterms:W3CDTF">2011-10-27T14:25:03Z</dcterms:modified>
</cp:coreProperties>
</file>